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解决方案：解决方案：安装遮光罩或调整照明系统，确保工作区域光照稳定。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风险点：风险点：安装高度误差可能影响深度精度和搜索范围覆盖。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解决方案：解决方案：使用激光测距仪校准安装位置，确保工作距离为1150mm 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