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解决方案：解决方案：安装遮光罩或控制现场照明，避免直射光源影响成像质量。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风险点：风险点：安装高度误差可能影响工作距离精度。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解决方案：解决方案：使用激光测距仪校准安装位置，确保Z轴方向误差小于±2mm。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