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风险点：风险点：强光干扰或反光影响3D点云采集精度。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解决方案：解决方案：加装遮光罩或调整相机安装角度，避免镜面反射干扰。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风险点：风险点：安装高度误差导致工作距离超出标称范围。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解决方案：解决方案：使用激光测距仪校准安装位置，确保Z轴方向精确对准目标区域。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风险点：风险点：锭子表面氧化或划痕影响模板匹配稳定性。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解决方案：解决方案：定期更新3D模板库，并增加表面状态预处理步骤提升识别鲁棒性。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10" y="1577340"/>
            <a:ext cx="6236778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7610" y="5568660"/>
            <a:ext cx="62367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