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锭子定位视觉方案（3D）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风险点：风险点：强光干扰可能导致3D相机采集精度下降。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解决方案：解决方案：在安装区域加装遮光罩或控制环境光照强度。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风险点：风险点：相机安装高度误差可能影响工作距离与视野匹配。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解决方案：解决方案：使用激光测距仪校准安装位置，确保Z轴方向精确对齐。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风险点：风险点：锭子表面氧化或划痕可能影响点云识别稳定性。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解决方案：解决方案：定期清洁工件表面，并优化点云滤波参数以增强鲁棒性。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●产品名称：锭子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●产品颜色：灰色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●产品表面状态：镜面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mm)：150*150*120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●定位精度要求(视觉)：8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mm)：500.0 * 500.0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●工作节拍(pcs/min)：12</a:t>
            </a:r>
          </a:p>
          <a:p>
            <a:pPr>
              <a:defRPr sz="1400" b="1"/>
            </a:pPr>
            <a:r>
              <a:t>●工作距离(mm)：1150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67569"/>
            <a:ext cx="5101632" cy="37211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545782"/>
            <a:ext cx="5141118" cy="497109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1150mm, X视野大小 = 555mm, Y视野大小 = 890mm, Z向视野大小 = 700mm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DPS1000B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890×555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0.1mm@1m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3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9544" y="2023110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610" y="1577340"/>
            <a:ext cx="6236778" cy="3703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977610" y="5568660"/>
            <a:ext cx="6236778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8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DPS1000B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使用"从相机获取图像"步骤采集托盘区域点云，配置相机参数组为"calib"模式，确保镜面表面工件的深度图清晰度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执行"点云降采样"步骤，设置体素尺寸为5mm降低数据量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应用"点过滤"步骤，配置距离阈值排除异常点（建议保留80%有效点云）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使用"提取3D ROI内点云"步骤限定500×500×300mm搜索范围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通过"计算点云法向并滤波"步骤优化表面特征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3D工件识别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调用"3D工件识别"步骤，加载预设的锭子点云模板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配置"位姿处理"模块，使用"调整位姿V2"步骤修正Z轴方向误差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应用"计算平面点云的位姿和尺寸"验证识别结果的8mm精度要求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使用"限制输出的个数"步骤控制单次最多识别6个工件（满足12pcs/min节拍）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通过"路径规划"步骤生成无碰撞抓取路径，配置"相对移动"步骤设置接近/离开点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调用"输出"步骤将合格工件位姿发送至机器人控制系统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配置"Adapter通信"，设置IP地址与机器人控制器建立连接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使用"TCP通信"步骤发送抓取位姿数据，设置超时时间为1500ms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启用"计算3D点的个数"步骤监控有效点云密度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使用"统计数据列表中指定层级的元素个数"跟踪每批次检测成功率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