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实时记录缺陷类型分布统计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生成每小时良品率趋势报表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风险点：风险点：环境光照不稳定可能影响白色塑料表面成像效果。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解决方案：解决方案：采用工业环形光源并加装遮光罩，确保检测区域照明稳定。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风险点：风险点：相机安装角度偏差可能导致视野偏移或图像畸变。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解决方案：解决方案：使用激光校准工具辅助安装，确保相机与检测面垂直对齐。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风险点：风险点：不同批次键盘颜色或材质差异可能影响缺陷识别准确性。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解决方案：解决方案：在软件中设置自适应亮度补偿功能，提升对材质变化的鲁棒性。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●检测内容：划伤,变形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●工作距离(mm)：221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221mm, B(视野宽度) = 88mm, C(视野长度) = 88mm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MV-CS040-A0UM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2048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WWT121-015-154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25.09mm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192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2800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15-1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7692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85729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44516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65396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MV-CS040-A0UM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WWT121-015-154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PFM-HX4265C018W/R/G/B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设置高分辨率相机参数以满足0.1mm缺陷分辨要求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配置工业环形光源确保白色塑料表面均匀照明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通过传送带停止触发机制保证图像采集稳定性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ROI截取80×80mm检测区域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应用直方图均衡化增强表面纹理对比度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使用高斯滤波消除反光噪点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使用缺陷分割模块检测划伤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创建"划伤"缺陷类别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采用网格剪切工具处理大尺寸图像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设置0.1mm像素对应阈值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使用实例分割模块检测变形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创建"正常形状"和"变形"两类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应用智能标注工具快速标注典型变形样本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启用数据增强模拟不同变形形态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生成缺陷热力图标注缺陷位置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按缺陷面积/长度设置判定阈值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输出结构化检测结果（OK/NG+缺陷坐标）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