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键盘外观检测视觉方案（2D）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风险点：风险点：环境光干扰导致文字印刷检测误判（黑色背景对比度不足）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解决方案：解决方案：采用中孔背光源+漫反射遮光罩组合，确保均匀照明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风险点：风险点：多相机协同存在视场拼接误差（343mm工作距离下角度偏差）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解决方案：解决方案：使用激光定位仪校准相机阵列，保证±0.05°安装精度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风险点：风险点：人工上料导致键盘表面反光率波动（黑色塑料批次差异）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解决方案：解决方案：配置自适应灰度补偿算法（动态调整曝光参数±20%）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●产品名称：键盘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●检测内容：文字印刷不良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mm)：450.0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●最小工作距离(mm)：200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●工作距离(mm)：343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041" y="1814724"/>
            <a:ext cx="3424713" cy="39185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30" y="1196816"/>
            <a:ext cx="5141118" cy="4752498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541389" y="5625328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343mm, B(视野宽度) = 110mm, C(视野长度) = 165mm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580515" y="285305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MH1620K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82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418034"/>
            <a:ext cx="6793706" cy="402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570799" cy="55255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2640551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00" y="1800000"/>
            <a:ext cx="1570799" cy="226989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370800" y="4357892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599" y="1800000"/>
            <a:ext cx="1570799" cy="796637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61599" y="2884637"/>
            <a:ext cx="15707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OPT-FLA510360K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使用高分辨率工业相机采集键盘表面图像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设置相机参数：自动曝光（托盘为感兴趣区域）、调整灰度值确保深色背景下文字清晰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采集不同光照条件下的图像（覆盖早晚及工位差异）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确保图像分辨率满足0.1mm缺陷识别要求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截取ROI：框选键盘文字印刷区域作为感兴趣区域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图像增强：调整亮度/对比度突出文字特征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去除背景干扰（使用掩膜工具排除非检测区域）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文字印刷不良检测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文本检测模块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导入图像数据并划分训练集/验证集（80%/20%）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标注文字区域（矩形框精确贴合文字边缘）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训练模型并验证（通过精度曲线和损失曲线监控训练状态）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导出模型时设置结果排序方式（从左到右/从上到下）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文本识别模块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从文本检测模块导入数据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标注文字内容（使用文本识别工具框选并校验识别结果）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训练模型（配置字符模板提升特定字体识别率）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验证模型时设置置信度阈值过滤误识别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输出检测结果（包含文字位置坐标和识别内容）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生成检测报告（统计良品率、缺陷类型分布）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可视化缺陷区域（高亮显示印刷不良位置）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通过SDK接口将检测结果传输至MES系统（可选）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391</cp:revision>
  <dcterms:created xsi:type="dcterms:W3CDTF">2019-03-05T07:35:00Z</dcterms:created>
  <dcterms:modified xsi:type="dcterms:W3CDTF">2025-11-05T01:59:28Z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