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风险点：风险点：环境光干扰导致黑色塑料表面反光不均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解决方案：解决方案：采用中孔背光源+遮光罩，确保检测区域照明稳定性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风险点：风险点：多相机安装角度偏差导致视野重叠/遗漏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解决方案：解决方案：通过3D定位支架校准安装角度，保证6台相机覆盖区域无缝衔接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风险点：风险点：人工上料导致键盘摆放角度随机偏移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解决方案：解决方案：软件启用"图像校正"功能自动补偿±5°角度偏差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●检测内容：文字印刷不良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●工作距离(mm)：343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41" y="1814724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0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1389" y="5625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343mm, B(视野宽度) = 110mm, C(视野长度) = 165mm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CQ1628-16M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82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55255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40551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99521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3083218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79663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2884637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CQ1628-16M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使用高分辨率工业相机采集键盘表面图像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设置相机参数：自动曝光+灰度值优化（针对黑色塑料反光特性）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采用环形光源确保文字印刷区域均匀照明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ROI截取450×200mm检测区域（通过ROI工具框选）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图像校正：启用"图像校正"功能消除倾斜（针对人工放置导致的随机角度）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对比度增强：通过图像处理工具提升文字与背景的灰度差异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噪声过滤：应用中值滤波消除表面反光造成的噪点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文本检测-文本识别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导入标注数据：使用多边形工具精确框选所有文字区域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训练参数设置：启用"图像校正"功能保持文字正向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验证结果：通过标注结果匹配矩阵检查漏检/错检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文本识别模块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导入文本检测输出数据（通过级联模块导入）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设置文字模板：建立常见字符库（字母+数字+特殊符号）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训练参数优化：调整字符间距识别阈值（针对0.1mm缺陷要求）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验证规则配置：设置字符置信度阈值（建议≥95%）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缺陷判定：比对识别结果与标准字符库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输出格式：生成包含缺陷位置坐标+字符内容的检测报告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可视化展示：在图像上叠加红色框标注不良文字区域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