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键盘外观检测视觉方案（2D）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风险点：风险点：强环境光干扰导致图像对比度不足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解决方案：解决方案：采用中孔背光源+遮光罩组合，确保检测区域光照均匀且不受外界光线影响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风险点：风险点：多相机协同安装时存在角度偏差风险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解决方案：解决方案：使用三维定位支架+激光校准工具，保证6台相机光轴与检测面垂直度误差≤0.1°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风险点：风险点：人工上料导致产品摆放位置偏移超容差范围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解决方案：解决方案：配置机械定位夹具+视觉引导系统，实现±0.05mm级定位精度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●检测内容：文字印刷不良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mm)：450.0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●工作距离(mm)：343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041" y="1814724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30" y="1196816"/>
            <a:ext cx="5141118" cy="475249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41389" y="5625328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343mm, B(视野宽度) = 110mm, C(视野长度) = 165mm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FA1645A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82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418034"/>
            <a:ext cx="6793706" cy="40219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570799" cy="55255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640551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800" y="1800000"/>
            <a:ext cx="1570799" cy="220418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70800" y="4292187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599" y="1800000"/>
            <a:ext cx="1570799" cy="79663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61599" y="2884637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FA1645A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OPT-FLA510360K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设置ROI区域：根据检测区域450*200mm尺寸，使用ROI工具框选键盘文字印刷区域，应用当前ROI以减少背景干扰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调整图像参数：通过图像处理工具增强对比度，优化黑色塑料材质的文字印刷区域显眼度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筛选校正：启用图像校正功能确保文字区域为正方向（0°），避免倾斜影响检测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文字印刷不良检测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文本检测阶段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创建文本类别：建立"印刷文字"类别用于定位文字区域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标注训练数据：使用矩形工具标注所有印刷文字区域，确保框选边缘贴合文字轮廓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训练模型：执行目标检测模块训练，监控精度曲线与损失曲线验证训练有效性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验证模型：检查漏检/错检情况，补充标注问题图像后重新训练直至达标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文本识别阶段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创建字符类别：建立数字、字母等字符类别模板库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标注识别结果：使用文本识别工具框选文字区域并校验自动识别结果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训练识别模型：执行文本识别模块训练，利用预训练标注功能降低人工标注成本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验证识别精度：通过匹配矩阵分析字符识别准确率，调整筛选规则优化错别字判定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OK/NG判定：根据文本检测覆盖率和字符识别准确率设置阈值，输出检测结果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生成检测报告：导出包含缺陷位置、类型及识别置信度的详细检测报表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缺陷统计分析：汇总各批次印刷不良类型分布，生成缺陷趋势图辅助工艺改进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