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风险点：风险点：黑色塑料反光易受环境光干扰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解决方案：解决方案：采用中孔背光源+遮光罩隔离车间杂光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风险点：风险点：长焦镜头易因安装偏差导致视野畸变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解决方案：解决方案：使用激光校准仪确保相机光轴垂直工件平面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风险点：风险点：不同批次键盘表面纹理差异影响印刷缺陷识别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解决方案：解决方案：建立标准色板库并定期校准光源亮度参数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444mm,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F12M3528C25M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7826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870650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98981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3077819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7966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88463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F12M3528C25M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使用工业相机在固定工位拍摄键盘表面图像，确保检测区域（450×200mm）完整覆盖，采用高亮度LED光源消除黑色塑料反光干扰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调整图像对比度增强文字与背景的灰度差异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应用直方图均衡化优化文字边缘清晰度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设置ROI区域聚焦于文字印刷区（450×200mm）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使用矩形标注框定位所有文字区域，确保标注框紧贴字符边缘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启用预训练标注功能辅助快速定位文字区域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对文本检测模块输出的区域进行像素级缺陷分析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标注印刷不良特征（如断墨、模糊、缺损）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图像分类模块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训练"合格/印刷不良"二分类模型，通过类激活图验证模型关注区域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输出检测结果（OK/NG）及缺陷坐标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生成带缺陷标记的图像报告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统计每批次产品印刷不良率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通过工业以太网接口将检测结果传输至MES系统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