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风险点：黑色塑料表面反光易受环境光干扰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解决方案：采用环形光源+遮光罩稳定照明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风险点：多相机协同易出现视角偏差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解决方案：使用标定板统一坐标系并校准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风险点：人工上料导致产品摆放角度偏移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解决方案：增加定位夹具固定检测区域朝向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●检测内容：文字印刷不良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mm)：450.0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●工作距离(mm)：384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384mm, B(视野宽度) = 110mm, C(视野长度) = 165mm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CQ1628-16M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5423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63037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CQ1628-16M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使用高分辨率工业相机（推荐1200万像素以上）采集键盘表面图像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设置ROI区域（450×200mm范围）覆盖文字印刷区域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采用环形光源确保黑色塑料表面文字反差清晰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调整图像对比度增强文字与背景的差异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应用ROI工具裁剪非检测区域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启用图像校正功能消除倾斜（针对文本检测模块）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文字印刷不良检测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标注所有文字区域（使用矩形/多边形工具）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训练模型识别文字位置（支持多行文本检测）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设置置信度阈值过滤误检区域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文本识别模块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基于检测结果框标注标准字符集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训练OCR模型识别具体文字内容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配置文本判定规则（字符匹配度/位置偏移容差）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输出NG判定结果（缺失字符/错误字符/模糊字符）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生成检测报告（包含缺陷位置坐标和类型）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设置OK/NG分类阈值（基于字符识别准确率）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记录每日检测数据（良品率/缺陷类型分布）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生成趋势分析图表辅助工艺改进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