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调整交并比阈值（建议0.7-0.8）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通过"训练图表"监控精度/损失曲线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OK/NG判定（基于识别置信度阈值）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缺陷定位（高亮显示印刷不良区域）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风险点：黑色塑料反光导致图像过曝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解决方案：采用中孔背光源+漫反射结构抑制镜面反光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风险点：多相机协同安装存在角度偏差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解决方案：使用激光定位仪校准6台相机安装角度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风险点：不同批次键盘表面纹理差异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解决方案：建立动态灰度补偿算法适应材质变化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349mm,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MV-CH100-60UC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MT2528X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8747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9627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38496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47296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903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7835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MV-CH100-60UC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MT2528X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使用高分辨率工业相机（如1200万像素）采集键盘表面图像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设置自动曝光模式适应黑色塑料反光特性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调整灰度值确保文字印刷区域无过曝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采集包含正常印刷/不良印刷（模糊、缺失、颜色异常）的多样化样本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框选450*200mm检测区域（覆盖所有文字印刷区）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增强文字与背景的灰度反差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通过"图像校正"功能消除非0°角度干扰（若存在）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级联模块配置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第一级：文本检测模块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标注所有文字区域（使用矩形/多边形工具）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第二级：文本识别模块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训练字符识别模型（包含字母、数字及特殊符号）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导入包含正常/不良样本的图像数据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划分训练集（80%）与验证集（20%）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使用"文字模板"功能统一标注标准字符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启用数据增强（±15%平移，±10%缩放）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设置输入尺寸768*768以满足0.1mm缺陷分辨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检查标注结果匹配矩阵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