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键盘外观检测视觉方案（2D）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风险点：强环境光干扰导致图像对比度不足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解决方案：采用中孔背光源并加装遮光罩，确保均匀照明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风险点：相机角度偏差引发图像畸变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解决方案：使用标定工具校准相机角度，保证0°正视检测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风险点：不同批次键盘表面反光率差异影响检测稳定性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解决方案：配置动态阈值算法，实时补偿表面光泽度变化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●检测内容：文字印刷不良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mm)：450.0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●工作距离(mm)：349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349mm, B(视野宽度) = 110mm, C(视野长度) = 165mm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MV-CH100-60GC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2460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FA2516A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418034"/>
            <a:ext cx="6793706" cy="4021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1764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0564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72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52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89035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97835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MV-CH100-60GC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FA2516A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OPT-FLA510360K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使用工业相机在200-500mm工作距离下采集450×200mm区域图像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应用ROI工具框选文字印刷区域以减少背景干扰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通过图像处理工具调整亮度/对比度增强文字与背景的区分度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应用图像校正功能确保文字区域为正方向（0°）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文字印刷不良检测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使用矩形工具标注所有预期印刷文字区域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训练模型识别文字边界并过滤非文字区域干扰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验证模型检测精度后设置合理置信度阈值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文本识别模块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基于文本检测结果限定识别区域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训练模型识别标准字符集（字母/数字/符号）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配置判定规则验证字符完整性（模糊/缺失/错误）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输出字符识别结果与缺陷位置坐标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标注OK/NG结果并生成检测报告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通过验证统计功能分析误检/漏检案例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记录每个检测周期的缺陷类型分布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生成日报表展示印刷不良率趋势分析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