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**风险点**：强环境光干扰导致图像对比度不足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**解决方案**：采用中孔背光源并加装遮光罩，确保均匀照明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**风险点**：相机角度偏差引发图像畸变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**解决方案**：使用标定工具校准相机角度，保证0°正视检测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**风险点**：不同批次键盘表面反光率差异影响检测稳定性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**解决方案**：配置动态阈值算法，实时补偿表面光泽度变化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384mm, B(视野宽度) = 110mm, C(视野长度) = 165mm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MK1628M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9004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98841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346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226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MK1628M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使用工业相机与环形光源采集键盘表面图像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设置ROI区域覆盖450*200mm检测范围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通过图像校正功能消除镜头畸变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应用直方图均衡化增强文字对比度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通过掩膜工具遮蔽非检测区域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级联模块组合：文本检测→文本识别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使用矩形标注工具框选文字区域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训练模型识别字符位置与边界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配置文本判定规则（最小字符宽度0.1mm）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构建字符集（字母+数字+特殊符号）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训练OCR模型识别印刷字符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设置置信度阈值（建议≥95%）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对比标准字符库检测错别字/缺失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检测印刷模糊（通过边缘锐度分析）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判定印刷位置偏移（±0.05mm容差）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输出检测结果（OK/NG状态）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标记缺陷位置并生成缺陷类型报告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存储检测图像与结果数据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统计良品率与缺陷分布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生成日报表（含缺陷趋势分析）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