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键盘外观检测视觉方案（2D）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缺失字符：未检测到预期字符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错位字符：坐标偏差＞0.2mm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错别字：识别内容与标准不符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实时显示当前良率统计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缺陷类型分布饼图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生成SPC控制图监控过程稳定性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风险点：黑色塑料表面反光易受环境光干扰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解决方案：采用高亮度环形光源+背光组合增强对比度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风险点：工作距离334mm易产生镜头畸变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解决方案：通过亚像素级几何校正消除畸变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风险点：不同批次键盘表面纹理差异影响文字识别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解决方案：预处理阶段增加直方图均衡化增强边缘锐度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●产品名称：键盘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●检测内容：印刷字体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mm)：350.0 * 180.0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●工作距离(mm)：334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条形组合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111698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334mm, B(视野宽度) = 99mm, C(视野长度) = 192.5mm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FA1220A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4" y="1102677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56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4433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051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13957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FA1220A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固定工业相机安装于传送带上方，覆盖350×180mm检测区域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设置相机参数：分辨率≥4096×2160（0.1mm/pixel），触发模式同步传送带停止信号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采用高亮度环形光源+背光组合，增强黑色塑料表面文字对比度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自动白平衡校正消除环境光干扰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直方图均衡化提升文字边缘锐度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亚像素级几何校正消除镜头畸变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印刷字体检测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文本检测模块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使用多尺度滑动窗口扫描文字区域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应用非极大值抑制消除重复检测框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输出文字区域坐标(X1,Y1,X2,Y2)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文本识别模块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基于CTC损失函数的CRNN网络架构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字符集包含：0-9/A-Z/符号(±×÷=)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设置置信度阈值≥95%判定有效识别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OK/NG判定逻辑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位置偏差≤0.2mm判定为OK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字符识别准确率100%判定为OK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同时满足位置与内容要求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缺陷分类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