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键盘尺寸测量视觉方案（2D）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配置PLC通信参数，发送检测结果（布尔型信号）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统计功能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记录检测成功率、NG数量及时间戳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风险点：彩色键帽表面反光可能导致图像灰度值波动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解决方案：采用面形光源均匀照明并增加漫射板降低反光干扰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风险点：292mm工作距离下镜头畸变可能影响测量精度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解决方案：通过标定算法补偿镜头畸变并预留5%安装容差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风险点：不同批次键帽颜色差异可能影响二值化阈值稳定性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解决方案：启用自适应阈值分割功能并设置颜色容差范围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●产品名称：键盘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●测量内容：键帽距离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●产品材质：PBT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●工作距离(mm)：292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847319"/>
            <a:ext cx="3544089" cy="3885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292mm, B(视野宽度) = 110mm, C(视野长度) = 110mm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MH0628SP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面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378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2582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9036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99167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24859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33659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MH0628SP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OPT-FLC10110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选择全局相机设备，设置曝光时间、增益、伽马值以确保图像清晰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触发模式配置为软触发，单帧采集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调整光源亮度以均匀照亮检测区域（100*100mm）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彩色转灰度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将彩色图像转换为灰度图像以便后续处理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设置阈值分割键帽区域（根据PBT材质反光特性调整阈值）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斑点检测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检测键帽轮廓并过滤非目标区域（根据键帽形状设置面积/圆度过滤条件）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使用N点标定算子建立像素坐标与实际距离的映射关系（1mm精度要求）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键帽距离测量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训练标准键帽模板，定位所有键帽位置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拟合圆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对每个键帽区域拟合圆，获取中心坐标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点与点距离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计算相邻键帽中心点之间的距离（输出实际物理距离值）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判断测量距离是否在公差范围内（±0.5mm）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输出OK/NG结果至指定变量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保存图片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保存检测结果图像（NG时存档用于分析）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