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键盘尺寸测量视觉方案（2D）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设置边缘极性为从白到黑，阈值120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精确测量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使用线线测量模块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订阅直线查找结果，设置测量方向为X/Y轴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启用亚像素精度，误差容限±0.5mm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添加BLOB分析模块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设置最小面积5000px²，过滤非键帽区域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输出键帽数量验证布局完整性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设置尺寸公差范围±1mm，调用变量计算模块进行偏差分析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将测量结果转换为"OK/NG: 实际尺寸(mm)"格式字符串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订阅全局变量"ProductID"实现多型号兼容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配置Modbus TCP协议，IP地址192.168.1.100:502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订阅测量结果输出至PLC地址M100，数据类型为字符串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风险点：黑色塑料反光干扰及传送带运动噪声影响测量精度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解决方案：采用45°定向频闪光源消除反光，启用高斯滤波抑制运动噪声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风险点：长焦距（1909mm）安装易受机械振动导致图像偏移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解决方案：使用防震支架+M6螺钉固定相机，预留5mm余量调整水平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风险点：不同批次键盘键帽边缘磨损差异导致边缘检测误判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解决方案：设置动态阈值补偿模块，根据实时图像亮度自动调整边缘极性参数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●工作距离(mm)：1909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1909mm, B(视野宽度) = 440mm, C(视野长度) = 880mm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MV-CU020-19GM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1920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756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84406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MV-CU020-19GM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设置相机分辨率为2048×1024，帧率≥60fps以满足60pcs/min节拍要求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启用全局触发模式，与传送带光电开关联动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采用环形LED光源，设置亮度80%，开启频闪同步功能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配置光源角度为45°，消除黑色塑料反光干扰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选择高斯滤波，核尺寸5×5，抑制传送带运动噪声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设置阈值150，提取黑色键帽与白色背景的对比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开运算处理，结构元素3×3，消除小噪点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设置ROI为800×400mm区域，坐标系原点位于传送带入口中心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目标定位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使用模板匹配模块，创建标准键盘布局模板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设置最小匹配分数0.7，允许旋转角度范围-10°~+10°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调用直线查找组合模块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配置4组卡尺，宽度20px，边缘类型选择最接近边缘对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