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键盘尺寸测量视觉方案（2D）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点与点距离测量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输入找边得到的两个端点坐标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计算两点间距离作为键盘长度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精度校验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设置允许误差范围±1.5mm（基于3mm精度要求）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输出测量结果与误差状态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在图像上绘制测量直线与距离数值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使用OK/NG控件标记检测结果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保存检测图像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保存路径设置为工程目录/检测结果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存图模式选择异步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最大保存数量设为100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记录每次检测的成功/失败状态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显示总检测次数与合格率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按10分钟周期自动重置统计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风险点：环境光线波动可能导致白色纸张反光干扰测量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解决方案：采用面形光源均匀照明并加装遮光罩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风险点：相机安装角度偏差导致视野与检测区域不匹配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解决方案：通过标定工具校准相机角度与工作距离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风险点：纸张材质厚度差异可能影响边缘检测稳定性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解决方案：优化二值化阈值范围并增加边缘滤波强度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●产品名称：键盘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●测量内容：键盘的长度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●产品材质：纸张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●工作距离(mm)：651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918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651mm, B(视野宽度) = 220mm, C(视野长度) = 330mm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4026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611437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1308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21882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JL-BRC3-300×200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设置曝光时间为默认值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设置增益为默认值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选择软触发模式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从全局相机获取图像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设置图像分辨率与检测区域匹配（300×200mm）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设置低阈值为100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设置高阈值为255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使用找边算子定位键盘两侧边缘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设置卡尺个数为4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搜索长度设为500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投影长度设为100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配置边缘极性为由暗到明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使用平滑滤波减少噪声干扰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测量键盘长度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找边结果处理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提取找边算子输出的直线信息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通过直线交点确定键盘两端点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