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键盘尺寸测量视觉方案（3D）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d结构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1271270" y="4264660"/>
            <a:ext cx="3089275" cy="189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风险点：环境强光干扰导致3D结构光成像失真（白色塑料反光特性增强）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解决方案：加装遮光罩并控制现场照度在500lux以下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风险点：相机安装角度偏差超出±1°导致Z轴测量误差累积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解决方案：采用激光校准仪辅助安装，确保光轴垂直传送带平面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风险点：不同批次键盘表面纹理差异影响点云特征提取稳定性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解决方案：预设多组ROI模板匹配策略，适应±15%表面反光率变化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mm)：100.0 * 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807" y="1680210"/>
            <a:ext cx="7048384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71807" y="5465790"/>
            <a:ext cx="704838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连接Mech-Eye相机，设置相机标定参数组并开启矫正至深度图坐标系。由于产品静止且需高精度测量，选择PerspectiveProjection投影类型，深度图分辨率设为默认值，确保采集到完整的3D点云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通过"点云预处理"步骤设置3D ROI，排除传送带背景干扰。选择Strong噪声抑制等级，Standard边缘提取效果，保留足够的稳定特征。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使用"计算点云法向并估计边缘"步骤，设置法向与Z轴最大夹角为70°，法向变化阈值10°，深度差阈值5mm，提取键盘边缘点云。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应用"正交投影"步骤，设置分辨率1000，掩膜空白边框宽度100px，将3D点云投影为2D深度图以辅助尺寸测量。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使用"计算平面点云的位姿和尺寸"步骤，选择BoundingRectCenter和BoundingRectOrientation计算位姿中心和姿态，勾选计算箱子高度并设置固定箱底高度为传送带平面高度。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通过"测量点到平面的高度差"步骤，设置基准点为传送带平面三点，检测点为键盘顶部特征点，验证Z轴方向尺寸是否符合100mm要求。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结合"将像素距离转换为实际距离"步骤，使用标定板校准转换比例，确保2D图像测量的平面尺寸（长宽）精度达到3mm。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使用"限制输出的个数"步骤，设置最大输出1个有效尺寸结果。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通过"根据阈值对数值进行二分类"步骤，设定上下限为97mm和103mm（±3mm公差），输出合格/不合格判定结果。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使用"输出"步骤将尺寸数值和判定结果传输至后续系统。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配置"TCP通信"步骤，设置IP地址和端口号，将检测结果实时发送至机器人控制系统，触发分拣动作。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启用"数据保存"功能，设置保存周期为每批次10个样本，存储路径为工程文件夹下的measurement_data目录，用于生产数据分析。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