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键盘识别视觉方案（2D）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判断条件：键帽数量与标准数量偏差＞±2个判定NG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综合判断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逻辑与运算：颜色识别OK ∧ 图案有无OK ∧ 斑点计数OK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判断延迟：＜50ms（满足5pcs/min节拍要求）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OK/NG信号输出（通过IO接口）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检测数据存储（保存NG图像及特征参数）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连接PLC地址：192.168.1.100:502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输出寄存器：40001（OK=1，NG=0）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风险点：强环境光干扰可能导致彩色键帽识别误判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解决方案：加装遮光罩并调整背光源角度实现光路隔离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风险点：1095mm长焦距易受安装振动影响定位精度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解决方案：采用防震支架+机械限位结构并定期进行标定校准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风险点：键帽颜色/图案批次差异可能超出模板匹配阈值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解决方案：建立多批次样本库并配置动态模板更新机制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●产品名称：键盘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●识别内容：键帽识别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●工作距离(mm)：1095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1095mm, B(视野宽度) = 484mm, C(视野长度) = 665mm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1372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22525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53041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61841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JL-BRL2-640×640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分辨率：根据检测区域600*400mm和最小特征1mm，选择≥200万像素相机（建议300万像素以上）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曝光时间：设置为自动曝光，确保彩色细节清晰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触发模式：采用外部触发（通过传送带停止信号触发采集）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图像格式：RGB彩色模式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采用环形LED光源（色温5000K）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设置多级亮度调节（建议初始值80%亮度）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使用颜色识别工具的自动白平衡功能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应用高斯滤波（参数σ=1.5）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键帽识别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检测区域：全屏ROI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导入标准键帽样本图像（5种标准颜色模板）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设置灵敏度参数（相似度阈值≥90%）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结果判断：颜色匹配度偏差＞5%判定NG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图案有无检测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模板区域：绘制键帽标准形状ROI（每个键帽单独区域）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灵敏度设置：尺度=50，灰度阈值=128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判断条件：存在OK（检测到完整键帽形状）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斑点计数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检测区域：全屏ROI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参数设置：最小面积=100像素²（对应1mm²）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