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键盘识别视觉方案（2D）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存储每个检测结果及对应图像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记录NG产品的具体缺陷位置坐标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配置DO口输出OK/NG信号至PLC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设置寄存器地址0x1000传输检测状态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每小时生成检测批次合格率报表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缺陷类型分析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分类统计缺失/污损/错位等缺陷类型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生成缺陷热力图定位高频问题区域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风险点：黑色塑料材质易受环境光干扰导致反光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解决方案：采用中孔背光源+遮光罩组合，确保均匀照明并隔离外部杂光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风险点：823mm长工作距离易产生焦外模糊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解决方案：使用C0828-12M定焦镜头配合精密调焦机构，确保450×300mm检测区域全清晰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风险点：不同批次键盘表面纹理差异可能影响模板匹配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解决方案：启用SCMVS软件的动态模板库功能，定期采集标准样本更新匹配基准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●产品名称：键盘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●识别内容：图案完整性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●检测区域(mm*mm)：450.0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●工作距离(mm)：823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823mm, B(视野宽度) = 364mm, C(视野长度) = 500mm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23766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32566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90741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99541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VLYKBGLXD300X500X-50MM-CT-24V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配置相机分辨率与检测区域(450×300mm)匹配，设置曝光时间适应黑色塑料材质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启用自动白平衡补偿黑色背景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开启高亮度环形光源增强图案对比度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设置光源色温为5000K消除黑色反光干扰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转换RGB图像为单通道灰度图像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直方图均衡化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增强黑色基底上的图案对比度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中值滤波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3×3窗口去除随机噪声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图案完整性检测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检测区域划分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绘制8个矩形ROI覆盖整个450×300mm检测面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使用图案有无工具进行多ROI区域匹配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设置相似度阈值为95%确保完整性判断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异常检测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启用异常检测工具识别局部缺失/污损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配置最小缺陷面积为2mm²过滤误报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符合所有ROI匹配且无异常标记判定为OK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单个ROI不匹配或存在异常判定为NG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