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键盘识别视觉方案（2D）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根据匹配得分输出OK/NG结果（得分≥阈值为OK）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存储每次检测的匹配坐标、得分及图像快照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Modbus输出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配置DO信号输出检测结果至PLC，映射OK/NG状态到指定寄存器地址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风险点：现场光照不稳定可能影响黑色键盘图案的对比度识别。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解决方案：建议在检测区域加装遮光罩，确保光源独立可控。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风险点：工作距离较长（823mm）可能导致图像边缘畸变或聚焦不清晰。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解决方案：选用大景深镜头并进行多点标定，确保整个视野内清晰成像。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风险点：不同批次键盘表面反光差异可能导致识别误判。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解决方案：采用固定角度背光照明，并在软件中启用自适应阈值处理功能。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●产品名称：键盘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●识别内容：图案完整性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●检测区域(mm*mm)：450.0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●最小识别特征大小(mm)：-1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●工作距离(mm)：823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智能相机中孔背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009" y="1080000"/>
            <a:ext cx="3646815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智能相机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4" y="1863216"/>
            <a:ext cx="4035171" cy="37177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823mm, B(视野宽度) = 364mm, C(视野长度) = 500mm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FA0825A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中孔背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7957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88374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6449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732913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FA0825A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VLYKBGLXD300X500X-50MM-CT-24V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配置相机分辨率与检测区域(450×300mm)匹配，设置曝光时间与增益以适应黑色塑料材质的成像需求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启用高亮度环形光源，确保黑色表面图案特征的对比度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将彩色图像转换为灰度图像以简化后续处理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通过直方图均衡化提升黑色背景与图案的对比度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图案完整性检测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绘制450×300mm检测区域，启用多ROI支持（最多8个）覆盖完整图案分布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模板匹配设置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创建基准模板：导入标准键盘图案图像作为匹配模板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灵敏度调节：设置自动模式并限定相似度阈值（建议85%-95%）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极性设置：选择"不考虑极性"以适应黑色背景下的图案识别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缺陷判定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存在性检测：配置"存在OK"条件判断模板匹配结果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重叠率控制：设置最大允许重叠率为30%防止误判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状态输出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