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键盘识别视觉方案（2D）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设置位置公差范围为±0.5mm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字符内容与基准字符进行字符串匹配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位置偏差超过阈值时触发NG判定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同时满足字符识别和位置检测条件才判定OK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通过Modbus协议输出OK/NG信号至PLC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记录NG原因代码（01-字符错误，02-位置偏移）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配置寄存器地址40001输出检测结果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设置轮询周期与10pcs/min节拍同步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建立与MES系统的TCP连接传输完整检测数据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按小时维度统计OK/NG数量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生成SPC控制图监控过程稳定性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每日自动导出CSV格式检测记录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包含时间戳、产品序列号、字符内容、坐标偏差值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风险点：环境强光干扰导致字符对比度下降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解决方案：加装遮光罩并调整背光源角度至45°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风险点：工作距离误差导致视野边缘模糊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解决方案：使用标定板校准镜头焦距并预留5%安装公差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风险点：字符印刷厚度差异引发识别误判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解决方案：在软件中启用多阈值分割算法适应油墨厚度变化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●识别内容：按钮字符及位置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●产品颜色：黑底白字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●识别时产品运动速度(m/s)：1</a:t>
            </a:r>
          </a:p>
          <a:p>
            <a:pPr>
              <a:defRPr sz="1400" b="1"/>
            </a:pPr>
            <a:r>
              <a:t>●工作距离(mm)：914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09" y="1080000"/>
            <a:ext cx="3646815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914mm, B(视野宽度) = 404mm, C(视野长度) = 555mm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MH0828SP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157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2454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MH0828SP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设置触发模式为外部触发，匹配传送带速度1m/s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配置曝光时间确保1mm特征清晰捕捉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启用动态ROI跟踪功能适应运动检测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采用背光照明方案增强黑底白字对比度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设置光源亮度为最大值80%以保证字符边缘锐利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运动补偿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启用动态图像稳定算法消除传送带振动影响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配置ROI区域为500×300mm检测范围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应用直方图均衡化提升字符与背景对比度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使用中值滤波消除塑料材质反光造成的噪点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字符识别及位置检测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字符识别配置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启用多ROI识别功能覆盖所有按钮区域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设置字符过滤规则：仅允许数字+大写字母组合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配置最小得分阈值为95%确保识别可靠性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启用定位参数中的角度使能（-15°~+15°）应对轻微旋转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位置验证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应用轮廓有无工具检测每个按钮物理存在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结合标定工具建立坐标系验证字符位置偏差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