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门把手尺寸测量视觉方案（2D）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精度验证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设置±0.5mm公差范围进行合格判定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比较测量值与规格限（200±0.5mm）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输出OK/NG状态信号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存储测量值、判定结果及时间戳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PLC通信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配置TCP/IP协议连接PLC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发送检测结果（OK/NG）及测量数据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定义ASCII格式报文结构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设置周期性数据上传（5次/分钟）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过程监控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实时显示CPK值（目标CPK≥1.33）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绘制X-bar/R控制图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记录1000组测量数据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生成日报表（均值、标准差、不良率）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风险点：黑色塑料材质易受环境光干扰导致图像对比度不足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解决方案：采用面形光源（JL-BRC3-200×160）提供稳定均匀照明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风险点：工作距离436mm可能导致镜头焦距匹配不足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解决方案：校准FA0601C镜头焦距并调整安装角度确保视野覆盖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风险点：不同批次门把手表面纹理差异可能影响边缘检测稳定性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解决方案：通过MVP软件预处理模块增强对比度并优化Canny阈值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●产品名称：门把手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●产品材质：合成塑料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436mm, B(视野宽度) = 165mm,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1521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24015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JL-BRC3-200×160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选择工业相机，设置软触发模式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调整曝光时间与增益以适应黑色塑料材质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设置图像分辨率匹配检测区域（200×150mm）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图像获取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通过传送带触发信号同步抓取图像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若无触发信号则采用定时连续采集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应用高斯滤波消除随机噪声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使用对比度算子提升黑色门把手与背景的灰度差异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采用Canny边缘检测提取轮廓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形态学闭运算连接断裂边缘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根据检测区域划定200×150mm的感兴趣区域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测量长度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执行高精度棋盘格标定（200×150mm区域）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导出标定文件并应用到后续测量算子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设置标定原点与坐标系方向（右手坐标系）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使用模板匹配定位门把手基准位置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应用找边算子检测门把手两端边缘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距离计算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通过两点生成直线算子确定测量基线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调用点与点距离算子计算物理长度（应用标定H矩阵）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