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门环定位视觉方案（2D）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解决方案：采用多角度环形光源并设置HDR融合，降低金属表面反光影响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解决方案：使用激光定位辅助安装，确保相机与产品中心对齐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风险点：黑色金属表面氧化或涂层差异影响识别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解决方案：通过自适应阈值分割和OCR字符库训练，提升不同材质状态下的识别稳定性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●产品名称：门环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●最小工作距离(mm)：1800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mm)：2000.0 * 1600.0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●工作距离(mm)：2941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2941mm, B(视野宽度) = 1760mm, C(视野长度) = 2200mm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776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656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触发信号同步：设置传送带停止触发相机采集，确保产品静止时拍摄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分辨率配置：根据3mm最小特征要求，计算并设置相机像素精度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光源控制：启用多角度环形光源，补偿黑色金属表面反光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HDR融合：合并3张不同曝光参数图像，消除高光与阴影区域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二值化处理：采用自适应阈值分割，突出金属表面字符与缺陷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形态学操作：使用开运算去除噪点，闭运算填充字符间隙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字符识别与缺陷检测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OCR字符识别：配置ROI区域为产品铭牌位置，训练字符库识别型号编码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划痕检测：应用轮廓对缺陷检测工具，设置3mm最小缺陷尺寸过滤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轮廓度分析：提取产品边缘轮廓，验证形状完整性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合格判定：综合OCR识别结果与缺陷检测数据生成判定结论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数据记录：存储检测图像、特征参数及判定结果至数据库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人机交互：在UI界面实时显示检测状态与关键参数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合格率统计：按小时/班次生成检测合格率趋势图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缺陷分类：统计划痕、污渍等缺陷类型分布占比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参数优化：基于历史数据自动调整OCR识别阈值参数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