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门环定位视觉方案（3D）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应用"计算位姿间距离"步骤验证定位精度，设置XYZ方向阈值±3mm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端口类型设为"预定义（机器人路径）"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启用"自动校正视觉系统漂移"功能（需配套标定球）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发送抓取点位姿至机器人控制系统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使用"数据保存"工具：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保存识别结果到工程文件夹/resource/workobject_library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记录每次检测的置信度和位姿偏差值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3. 生成每日检测统计报告（通过"计算位姿重复精度"步骤）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风险点：强光干扰或金属反光影响3D点云采集精度。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解决方案：加装遮光罩并控制环境光照强度，避免直射光源。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风险点：安装高度误差导致视野范围不覆盖托盘区域。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解决方案：使用激光测距校准安装位置，确保工作距离为1800mm。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风险点：门环摆放角度差异大，影响模板匹配成功率。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解决方案：优化模板旋转裕度至±5°，增强识别鲁棒性。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●产品名称：门环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mm)：1600*1500*1000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mm)：1600.0 * 1500.0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使用"从相机获取图像"步骤采集原始点云数据，设置相机参数以覆盖1600*1500*1000mm的搜索范围，确保托盘内门环完整进入视野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ROI为1600*1500*1000mm的立方体区域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噪声抑制等级设为"Strong"，过滤金属表面反光干扰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边缘提取效果设为"Standard"，保留门环关键轮廓特征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使用VoxelGridSampler降采样，间隔设为5mm降低数据量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法向滤波器设置参考方向Z轴，角度阈值0°-70°，过滤非垂直表面点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6. 合并相近高度点云（间隔≤3mm），消除托盘平面干扰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使用"正交投影"步骤生成2D深度图，分辨率设为1000点/米，便于后续测量分析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在工件库中创建门环点云模板：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通过导入STL文件生成完整表面点云模板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校准工件中心点至对称中心（X/Y轴对称）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设置±3°旋转裕度补偿定位精度要求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生成±30°抓取点阵列（Z轴朝上）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配置碰撞模型使用点云立方体，确保机器人路径安全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在"3D工件识别"工具中：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选择面匹配模式，利用金属表面起伏特征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置信度阈值设为0.35，结果验证等级设为"高"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开启长条物体增强（长短边比例3:1），步长比例5%，步数5次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设置去除重叠物体（重叠比例≥30%）和压叠物体（压叠比例≥30%）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5. 输出最大结果个数设为1，确保单件检测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沿Z轴向上偏置5mm防止碰撞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绕X轴旋转至指定方向（0°-360°）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