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随车吊支腿定位视觉方案（2D）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输入标定文件：读取棋盘格标定结果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平移量计算：根据工作距离(1700-2400mm)动态调整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缩放系数：按实际尺寸校准（3mm特征对应像素数）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3D坐标验证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允差范围：X/Y轴±1.5mm，Z轴±2mm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RMS误差：要求&lt;0.05mm（标定精度验证）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输出接口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OK/NG判断：通过坐标偏差判定定位结果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数据存储：记录每次检测的3D坐标值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发送检测结果到AGV控制系统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报文格式：包含3D坐标及状态码（OK/NG）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风险点：现场灰尘或振动可能影响相机成像稳定性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解决方案：加装防护罩并定期清洁设备，确保镜头无遮挡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风险点：安装高度误差导致视野未完全覆盖搜索区域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解决方案：通过标定板校准安装位置，确保230×230mm区域完整覆盖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风险点：防锈漆红色存在色差或表面反光不均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解决方案：优化光源组合（环形+背光）增强对比度，降低颜色匹配阈值容差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●产品名称：随车吊支腿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●产品颜色：防锈漆红色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●最大工作距离(mm)：2400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●最小工作距离(mm)：1700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mm)：230.0 * 230.0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●来料方式：agv托运架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●最小特征分辨要求(mm)：3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●工作距离(mm)：1773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1773mm, B(视野宽度) = 253mm, C(视野长度) = 253mm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MK1628M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01566"/>
            <a:ext cx="8366760" cy="46548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9004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98841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MK1628M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曝光时间：根据环境光照调整至最佳曝光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增益：降低噪点同时保证图像亮度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触发模式：采用硬触发与AGV托运架同步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环形光源：提供均匀照明消除铁材质反光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背光设置：增强红色防锈漆与背景的对比度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训练红色模板：提取防锈漆红色特征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极性设置：白底黑工件（红色物体在浅色背景上）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对比度阈值：设置为[150,255]强化红色特征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高斯半径：3像素（消除表面噪点）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形态学处理：开运算去除小噪点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搜索区域：230×230mm（对应图像坐标系）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高精度棋盘格标定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棋盘格尺寸：30×30mm单格（覆盖工作距离范围）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非线性矫正：开启镜头畸变补偿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标定板类型：棋盘格标定板（保证亚像素精度）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训练3D模板：从多角度采集支腿特征区域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角度范围：[-10°,10°]（补偿安装误差）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尺度范围：[0.95,1.05]（适应工作距离变化）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亚像素精度：启用高精度模式（±0.1mm）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H矩阵变换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