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随车吊支腿定位视觉方案（3D）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执行调整位姿V2：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激活"使位姿的轴指向参考方向"功能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设置平移裕度X轴±5mm，Y轴±3mm，Z轴±2mm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生成抓取点策略：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创建3个对称抓取点阵列（基于工件几何中心）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设置抓取点选取策略为"末端工具转动最小"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配置Adapter通信：建立与六轴机械臂的关节角通信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设置输出步骤参数：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端口类型选择"预定义（机器人路径）"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启用"自动校正视觉系统漂移"功能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定义控制流：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根据阈值对数值进行二分类判断识别结果有效性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使用根据布尔值触发控制流实现异常处理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记录位姿重复精度：统计3D点个数验证定位稳定性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监测EIH外参误差：通过标定板位姿评估系统精度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保存生产数据：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├── 启用数据保存功能（存储周期设为每小时）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└── 记录识别置信度、位姿坐标、处理耗时等关键参数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风险点：镜面反光可能导致结构光点云采集异常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解决方案：采用正交投影算法消除镜面干扰并优化ROI区域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风险点：1800mm工作距离下相机安装角度偏差影响视野覆盖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解决方案：通过标定板校准多相机拼接并预留±3°安装容差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风险点：防锈漆氧化程度差异可能干扰2D特征匹配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解决方案：启用深度学习辅助分割模型动态补偿表面状态变化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●产品名称：随车吊支腿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●产品颜色：防锈漆红色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●产品表面状态：有一定镜面效果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●来料方式：AGV托运料架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mm)：2400*230*230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mm)：2400.0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●工作节拍(pcs/min)：不限制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SR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使用Mech-Eye工业相机采集AGV料架上的支腿点云数据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设置相机参数：分辨率1280×960，帧率30fps，曝光时间5ms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配置ROI区域：2400×500×300mm三维空间范围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启用多相机拼接功能覆盖完整搜索区域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执行点云降采样：采样间隔5mm降低数据量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应用计算点云法向量并滤波：法向与竖直方向夹角阈值[0°,70°]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合并多视角点云：使用正交投影算法消除镜面反光干扰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执行点云聚类：聚类半径3mm，最小点数100，最大点数3000000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ROI内点云：基于料架坐标系定位目标区域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调用3D工件识别工具：选择"STL模型导入"配置流程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导入支腿STL模型并生成完整表面点云模板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启用深度学习辅助：配置实例分割模型包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设置2D ROI覆盖红色防锈漆特征区域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置信度阈值设为0.7过滤低质量检测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配置点云模板参数：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开启计算可能匹配失败的位姿功能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设置长条物体增强：步长比例5%，步数5次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设置权重模板：在支腿关键结构区域设置高权重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使用3D匹配步骤：匹配模式选择面匹配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粗匹配设置：运行模式标准，期望模板点云点数300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精匹配设置：运行模式高精度，采样间隔3mm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启用去除重叠物体功能：重叠比例阈值30%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