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集体照定位视觉方案（2D）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配置极性为"白底黑点"（针对红色铁制品暗缺陷）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设置面积过滤范围（排除小于1mm²的噪点）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开启圆度过滤（检测圆形缺陷如气孔）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使用找边算子绘制4个卡尺工具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设置搜索方向与产品轮廓对齐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配置亚像素精度确保1mm分辨率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颜色匹配得分≥90%且斑点数量≤3个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所有边缘轮廓RMS误差＜0.5mm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结果可视化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通过结果显示算子叠加缺陷标记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保存检测图像（PNG格式，路径为D:\Inspection_Results）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信号输出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通过相机IO输出OK/NG信号（需后续通信模块配合）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网络配置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协议选择TCP客户端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IP地址设置为192.168.1.100:502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配置长连接保持持续通信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构造ASCII格式报文（例：OK/NG状态+缺陷数量）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设置发送间隔与工作节拍同步（10次/分钟）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良率统计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启用统计功能算子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按每小时重置统计周期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存储检测结果到SQL数据库（需额外配置）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生成CPK报告（过程能力指数≥1.33）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风险点：自然光或工厂照明干扰可能导致红色特征识别偏差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解决方案：采用高亮度环形光源（VLHBRD110R7X-24V）稳定照明环境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风险点：眼在手外安装存在机械振动导致图像模糊风险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解决方案：使用MFA118-S06镜头配合C口固定支架，确保相机与工件保持579mm恒定工作距离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风险点：铁制品表面氧化层可能影响红色色值稳定性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解决方案：建立动态色差容限（RGB±15）并定期用标准色板校准检测模板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●产品名称：集体照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●工作距离(mm)：579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744935"/>
            <a:ext cx="5066021" cy="35201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579mm, B(视野宽度) = 220mm, C(视野长度) = 220mm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MFA118-S06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视清/coolens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23" y="1256506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S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18441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3932153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544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4248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MFA118-S06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视清/coolens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VLHBRD110R7X-24V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选择工业相机（支持USB/GIGE接口）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设置软触发模式（因产品静止检测）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配置曝光时间与增益（确保红色特征清晰）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连接传送带触发信号（通过外部IO同步采集）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图像源选择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优先使用全局相机设备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若无实物相机则启用仿真器加载红色铁制品样本图像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应用高斯滤波（核尺寸5x5）消除图像噪声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设置ROI区域覆盖产品主体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自动计算对比度阈值（突出红色特征）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二值化处理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采用自适应阈值法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生成黑白分明的图像用于后续检测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颜色与缺陷检测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训练红色标准色板模板（RGB值范围：R[200-255], G[50-100], B[50-100]）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设置相似度阈值≥90%判定为合格颜色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斑点检测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