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集体照定位视觉方案（2D）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使用找边算子检测集体照边缘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配置6个卡尺（覆盖四周边缘）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设置搜索长度200mm，投影宽度50mm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开启非线性校正补偿镜头畸变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拟合圆算子验证圆形特征（若存在）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输入模板匹配结果坐标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忽略2个异常点优化拟合精度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使用点与点距离算子测量关键尺寸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设置测量公差±0.5mm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启用世界坐标转换（需先完成标定）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使用条件判断算子比较测量值与规格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设置阈值：尺寸偏差≤0.5mm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输出布尔型OK/NG结果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人机交互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在自定义界面添加OK/NG指示灯控件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显示检测结果文本（包含测量数值）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PLC通信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配置Snap7协议连接PLC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设置IP地址和DB块参数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发送检测结果（布尔型信号）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使用报文发送算子输出NG信号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使用统计功能算子记录检测数据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设置按小时重置统计周期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输出合格率、累计检测数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CPK分析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导出测量数据到Excel进行过程能力分析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设置采样频率与规格限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风险点：强光干扰或反光影响红色铁件成像清晰度。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解决方案：采用中孔背光源均匀照明，避免表面反光。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风险点：工作距离较长可能导致图像模糊或畸变。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解决方案：选用6mm焦距镜头并进行标定校正，确保定位精度。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风险点：红色铁件颜色深浅不一可能影响颜色分割效果。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解决方案：使用颜色匹配算子训练多组红色样本模型，增强适应性。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●产品名称：集体照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●工作距离(mm)：579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744935"/>
            <a:ext cx="5066021" cy="3520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23" y="1256506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381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46988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选择工业相机（支持USB/GIGE接口）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设置曝光时间与增益（根据红色铁材质调整参数）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启用全局相机配置（确保多相机同步）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图像源选择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使用相机模式（非仿真器）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设置触发模式为软触发（适应传送带来料）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使用颜色匹配算子训练红色特征模型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设置ROI区域覆盖200×200mm检测范围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应用高斯滤波（3×3核）平滑图像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使用形态学处理（开运算）消除小噪点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自动阈值分割（突出红色特征）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设置ROI掩膜限定检测区域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集体照检测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特征定位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使用模板匹配算子训练标准集体照模板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设置角度范围[-5°,5°]和尺度范围[0.9,1.1]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启用亚像素精度提高定位精度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几何验证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