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风筝尺寸测量视觉方案（3D）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风险点：环境光干扰导致点云数据异常（尤其彩色布料反光）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解决方案：加装遮光罩并启用相机LSR L内置的环境光抑制算法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风险点：1800mm工作距离下支架振动影响测量精度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解决方案：采用C型臂+减震脚垫组合安装，确保机械稳定性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风险点：布料褶皱/形变导致尺寸测量偏差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解决方案：在传送带停止状态下增加物料平整气吹装置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●产品名称：风筝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mm)：1000.0 * 800.0 * 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SR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080" y="1680210"/>
            <a:ext cx="3085839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3080" y="5465790"/>
            <a:ext cx="3085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从相机获取点云数据，设置分辨率为2048×1536，帧率30fps，触发模式同步传送带停止信号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点云降采样（体素滤波，体素大小0.5mm）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点过滤（移除Z轴方向异常值，阈值±10mm）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提取3D ROI内点云（基于传送带定位坐标划定1200×900×50mm检测区域）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将点云投影为2D灰度图像（深度图转换，保留轮廓特征）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计算最长线段（X轴方向，判定风筝主体长度，公差±5mm）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计算掩膜最小外接矩形（Y轴方向，判定宽度，公差±5mm）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测量点云高度范围（Z轴最大值-最小值，判定厚度，公差±2.5mm）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生成三维尺寸标注（在点云表面叠加红色测量线及数值）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根据阈值对数值进行二分类（合格/不合格判定）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保存检测结果到文件（包含尺寸数值、判定结果、时间戳）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输出检测状态信号（通过数字量输出接口反馈检测结果）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TCP通信（IP:192.168.1.100，端口502），周期性发送检测结果到PLC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