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使用目标检测模块定位瓶盖位置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应用实例分割模块检测瓶盖密封边缘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设置OK/NG阈值区分密封状态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瓶体形状规范性检测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使用实例分割模块获取瓶体轮廓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应用几何测量工具验证形状参数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配置形状偏差判定规则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整合各模块检测结果生成综合判定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输出NG图像及缺陷类型标记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统计良品率及缺陷分布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生成检测报表并导出缺陷图像样本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风险点：风险点：透明材质反光干扰导致图像质量不稳定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解决方案：解决方案：采用中孔背光源+漫反射结构，配合自动曝光控制消除反光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风险点：风险点：传送带振动导致相机视野偏移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解决方案：解决方案：使用防震支架+机械限位装置，确保相机轴线与检测面垂直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风险点：风险点：不同批次瓶体透光率差异影响缺陷识别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解决方案：解决方案：建立多组标准样本库，通过自适应阈值算法补偿材质差异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●检测内容：瓶口完整性；瓶身裂纹；标签完整性；瓶盖密封状态；瓶体形状规范性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●工作距离(mm)：199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MVL-MF0824M-5MPE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MVL-MF0824M-5MPE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使用高分辨率工业相机（如1200万像素）采集传送带上的饮料瓶图像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设置自动曝光模式并指定感兴趣区域（ROI）为瓶口、瓶身、标签和瓶盖区域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调整灰度值参数以消除透明材质反光干扰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采集包含不同光照条件、瓶体姿态的图像数据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应用ROI工具框选关键检测区域（瓶口100×50mm范围）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使用网格剪切工具将大尺寸图像分割为小图（针对1mm缺陷检测需求）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通过掩膜工具排除瓶体反光区域干扰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瓶口完整性检测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使用目标检测模块定位瓶口位置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应用实例分割模块精确分割瓶口轮廓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通过形状匹配算法验证瓶口规范性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瓶身裂纹检测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使用缺陷分割模块检测表面裂纹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设置全局掩膜排除正常纹理干扰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配置缺陷判定规则（最小缺陷面积≥1mm²）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使用文本检测模块定位标签区域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应用文本识别模块验证标签内容完整性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配置结果排序方式为从上到下排列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瓶盖密封状态检测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