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端口类型设置为"预定义（机器人路径）"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启用"自动校正视觉系统漂移"功能（针对ETH场景）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选择标准接口模式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设置机器人服务名为"RoboticArm_01"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通过统计数据检查位姿重复精度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记录连续100次检测的位姿偏差，确保满足0.3mm精度要求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风险点：环境光干扰可能导致3D结构光相机采集异常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解决方案：加装遮光罩并启用相机自动曝光补偿功能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风险点：1150mm长距离安装易受振动影响导致定位偏差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解决方案：采用刚性支架+防震垫组合安装，预留5°俯角补偿空间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风险点：透明塑料材质易因批次差异产生表面纹理反差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解决方案：建立多组基准模板库，启用动态阈值匹配算法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●工作节拍(pcs/min)：不限制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配置相机参数组以适应透明塑料材质，启用深度图与彩色图同步采集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设置触发模式为静态采集（因检测时产品静止）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设置体素尺寸为0.1mm以平衡精度与计算效率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启用统计离群点移除，设定距离阈值为0.5mm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法向估计半径设为2mm，滤波强度设为中等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按搜索范围500×500×500mm定义立方体ROI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饮料瓶检测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加载预制作的饮料瓶点云模板（基于40×40×200mm尺寸）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启用平面匹配模式以适应透明物体特征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应用"沿指定方向移动位姿"调整Z轴方向补偿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设置XYZ轴平移裕度为±5mm，旋转裕度为±3°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输出每个检测到的饮料瓶中心点坐标及尺寸偏差值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设置尺寸容差范围（长宽±2mm，高度±3mm）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保留置信度&gt;95%的检测结果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最大输出数量设为10个/批次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