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饮料瓶定位视觉方案（3D）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解决方案：加装遮光罩并启用相机自动曝光补偿功能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风险点：相机安装角度偏差超出±1°影响Z轴精度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解决方案：使用激光校准仪辅助安装并二次标定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风险点：不同批次瓶身壁厚差异导致高度测量阈值失效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解决方案：建立物料参数数据库并配置动态阈值补偿算法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●产品名称：饮料瓶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mm)：180*65*65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mm)：300.0 * 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●工作节拍(pcs/min)：36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780" y="1680210"/>
            <a:ext cx="332843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31780" y="5465790"/>
            <a:ext cx="33284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