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mm)：180*65*65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●工作节拍(pcs/min)：36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80" y="1680210"/>
            <a:ext cx="332843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1780" y="5465790"/>
            <a:ext cx="3328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