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饮料瓶定位视觉方案（3D）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**风险点**：环境光干扰导致3D点云数据异常（白色塑料反光特性叠加传送带动态采集）。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**解决方案**：加装遮光罩并启用相机自动曝光补偿功能。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**风险点**：多相机协同安装时角度偏差超出±0.5°，导致Z轴重复精度（0.6μm）失效。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**解决方案**：使用激光校准仪辅助安装，并通过软件二次标定补偿机械误差。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**风险点**：不同批次饮料瓶壁厚差异超出±0.3mm，导致高度测量阈值（±0.8mm）误判。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**解决方案**：建立物料参数数据库，配置动态阈值补偿算法（基于历史数据自适应调整）。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●产品名称：饮料瓶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mm)：180*65*65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mm)：300.0 * 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●工作节拍(pcs/min)：36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127mm, X视野大小 = 73mm, Z向视野大小 = 74mm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DL5090B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1.61s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M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486" y="1680210"/>
            <a:ext cx="3439026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76486" y="5465790"/>
            <a:ext cx="34390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