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风险点：强光干扰或反光影响3D成像精度。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解决方案：加装遮光罩并控制环境光照强度。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风险点：相机角度偏差导致扫描区域不完整。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解决方案：使用激光校准工具确保安装角度与瓶体轴线垂直。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风险点：白色塑料瓶表面光泽度差异影响深度数据稳定性。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解决方案：采用多帧融合算法提升不同光泽度下的检测鲁棒性。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mm)：180*65*65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●工作节拍(pcs/min)：36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1.61s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M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90" y="1474470"/>
            <a:ext cx="3843618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50190" y="5671530"/>
            <a:ext cx="384361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