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风险点：透明塑料材质在强环境光下易产生漫反射干扰点云成像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解决方案：加装环形遮光罩并采用漫射型辅助光源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风险点：多相机拼接区域存在Z轴重复精度偏差导致定位跳变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解决方案：采用机械定位支架+软件标定补偿双校准方式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风险点：透明瓶身厚度公差超出设计余量影响高度测量基准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解决方案：启用软件动态基准面拟合功能（基于点云平面度自适应）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mm)：200*100*50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1.39s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M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83" y="1474470"/>
            <a:ext cx="3879833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32083" y="5671530"/>
            <a:ext cx="38798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