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饮料瓶定位视觉方案（3D）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质量判定规则配置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综合平面度测量结果与定位精度要求（1mm）判定OK/NG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输出管理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添加平面度测量值到通信输出列表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设置判定结果映射（0=OK，1=NG）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配置Modbus TCP通信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设置IP地址与端口号（与PLC匹配）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定义寄存器地址（输出判定结果与测量值）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风险点：透明PP材质易造成3D激光反射不稳定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解决方案：增加激光功率补偿算法并优化镜头防反光涂层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风险点：眼在手外安装易受传送带振动干扰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解决方案：采用高刚性支架+橡胶减震垫组合固定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风险点：透明瓶身批次间折射率差异影响定位精度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解决方案：建立动态参数校准机制（每班次自动补偿）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●产品名称：饮料瓶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●产品材质：PP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mm)：200*40*40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●检测时产品运动速度(m/s)：0.3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mm)：500.0 * 500.0 * 100.0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●工作节拍(pcs/min)：20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●工作距离(mm)：122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122mm, X视野大小 = 60.322mm, Z向视野大小 = 44mm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OPT-LPF2-010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60.322mm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0.4μm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3.79s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M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146" y="1571625"/>
            <a:ext cx="6793706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PF2-0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032" y="1680210"/>
            <a:ext cx="4281934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032" y="5465790"/>
            <a:ext cx="4281934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相机模式设置为单台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启用虚拟模式（调试阶段）或连接真实设备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设置标定参数组（确保与标定结果一致）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配置触发源为外部触发（适配传送带速度0.3m/s）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调整扫描行数与Y轴分辨率以满足定位精度1mm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对齐处理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使用2D匹配模板编辑器提取瓶身边缘特征（如底部圆形轮廓）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设置特征区域模式为"无模式"（全图对齐）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调整金字塔级别与匹配分数阈值（≥80）确保稳定性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启用非刚性精匹配（补偿传送带运动导致的微小形变）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勾选特征区域（限定瓶身主体区域）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法向量最大角度设为60°（过滤倾斜噪点）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噪声去除等级设为"中度"（平衡速度与精度）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表面平面度测量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使用特征区域截取瓶身主体表面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全局平面度模式设为"所有点"（覆盖整个检测区域）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数据过滤模式启用"全局过滤"（高百分位95%，低百分位5%）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设置合格范围（平面度≤0.5mm，超出则判定NG）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