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饮料瓶识别视觉方案（2D）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边缘极性：白到黑（针对黄绿色瓶身与封装边缘的灰度差）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搜索范围：上下各扩展2mm容差区域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精度设置：亚像素级测量（误差&lt;0.01mm）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**结果判断逻辑**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计算实际测量值与理论值352mm的偏差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设置判断范围：下限351.5mm，上限352.5mm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输出逻辑：偏差在范围内标记为OK，超出范围标记为NG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**状态显示配置**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在方案状态栏实时显示当前测量值（保留2位小数）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设置OK/NG结果显示为红色/绿色高亮框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**数据统计**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记录总检测次数、NG次数及NG率（刷新频率：每次检测后更新）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保存最近100次检测数据至设备内存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配置DO信号输出：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DO0：OK状态（高电平）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- DO1：NG状态（低电平）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设置寄存器地址40001存储当前测量值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**数据导出**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每小时自动导出检测数据（含时间戳、测量值、判定结果）至FTP服务器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生成日报表：统计NG分布直方图及过程能力指数CPK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风险点：风险点：环境光线波动可能导致黄绿色瓶身反光不均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解决方案：解决方案：采用850nm高亮度环形光源并固定安装角度（倾斜15°）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风险点：风险点：717mm工作距离易受振动导致镜头偏移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解决方案：解决方案：使用M6螺纹底座+防震垫片固定相机，安装后执行亚像素级校准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风险点：风险点：塑料瓶批次差异可能改变封装边缘灰度特征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解决方案：解决方案：建立灰度值动态补偿机制（阈值范围180-220自动微调）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●识别内容：检测饮料瓶封装高度是否为352±0.5mm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●工作距离(mm)：717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717mm, B(视野宽度) = 62mm, C(视野长度) = 74mm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MV-SC6050C-00C-NNN/V2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WWT121-10-86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81.57mm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0-8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3366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42461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MV-SC6050C-00C-NNN/V2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WWT121-10-86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设置曝光时间：根据塑料材质反光特性，调整曝光时间至10-20ms以避免过曝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增益调节：开启自动增益补偿，确保黄绿色背景下的图像亮度均匀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触发模式：配置外部触发信号（与传送带停止信号同步），确保产品静止时采集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采用高亮度环形光源（850nm波长），角度倾斜15°照射检测区域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开启光源亮度调节功能，设置亮度值为70%以突出封装边缘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**灰度化处理**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将RGB图像转换为单通道灰度图，降低计算复杂度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**滤波降噪**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应用高斯滤波（核大小5×5）消除塑料表面纹理干扰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**边缘增强**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使用Sobel算子进行水平方向边缘检测，强化封装高度的上下边缘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**二值化分割**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设置阈值范围（灰度值180-220），提取封装区域轮廓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封装高度检测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**ROI区域绘制**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在检测区域（320×50mm）中心绘制垂直方向直线ROI（长度覆盖理论高度352mm）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**直线测量工具配置**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启用"直线角度"测量工具，设置以下参数：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