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鱼定位视觉方案（3D）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●产品名称：鱼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●产品材质：肉质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●产品表面状态：非镜面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●来料方式：水流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mm)：600*100*200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mm)：5000.0 * 5000.0 * 1800.0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●工作距离(mm)：1748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OPT-LPE2-100-01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1121.141mm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4.73s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OPT-LPE2-100-01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未知3D线激光相机品牌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未知3D线激光相机品牌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