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鱼定位视觉方案（3D）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启用"末端工具与点云碰撞最小"策略优化抓取路径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使用"限制输出的个数"控制最大输出结果=20（匹配工作节拍）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应用"计算两位姿沿指定方向的距离"验证定位精度（阈值=1mm）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通过"保存结果到文件"记录检测数据（存储路径=工程文件夹/results）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配置"TCP通信"步骤：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设置机器人服务名为"FISH_GRIPPER"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使用"输出"步骤发送抓取位姿（端口类型=预定义（机器人路径））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启用"自动校正视觉系统漂移"参数补偿长期运行误差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使用"通过统计数据检查位姿重复精度"验证系统稳定性（样本数量=100，置信区间=99%）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●产品名称：鱼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●产品材质：鱼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mm)：200*150*100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使用"从相机获取图像"步骤采集料筐内鱼体的深度图与彩色图，设置ROI范围为料筐区域（2000×1000×500mm），开启虚拟模式时选择与料筐尺寸匹配的历史采集数据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通过"点云预处理"步骤组合执行：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使用"将深度图转换为点云"生成基础点云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应用"点过滤"的StatisticalOutlierFilter（最近邻近点数=50，标准偏差乘数=1.5）去除离群点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执行"点云降采样"（采样间隔=5mm）优化点云密度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使用"计算点云法向并估计边缘"增强表面特征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通过"提取长方体内点云"限定料筐边界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使用"正交投影"生成2D深度图辅助后续测量（分辨率=800，掩膜空白边框=50px）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3D定位与抓取点生成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在点云预处理模块设置3D ROI聚焦鱼体区域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制作点云模板时选择"生成完整表面的点云"，设置降采样间隔=3mm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在工件选择模块配置"边缘匹配"模式（边缘提取效果=标准，噪声抑制=强调）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开启"计算平面度误差"验证鱼体摆放平整度（置信度阈值=0.35）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通过"生成抓取点"步骤：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设置抓取点Z轴方向与鱼体长轴对齐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配置抓取点阵列（对称轴=X轴，角度范围±30°）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