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鱼定位视觉方案（3D）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设置抓取点偏移量（Z轴+10mm）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端口类型：预定义（机器人路径）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启用自动校正视觉系统漂移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发送抓取点位姿至机器人控制器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保存检测结果到指定路径（包含位姿、尺寸、置信度）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风险点：鱼体表面油脂可能附着在相机镜头或结构光发射器上，影响点云成像质量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解决方案：定期清洁光学组件并加装防油雾防护罩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风险点：1150mm工作距离下相机支架易受车间振动干扰导致定位偏差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解决方案：采用工业级减震支架并预留3D相机自校准接口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风险点：不同品种/新鲜度的鱼体表面反光特性差异可能导致模型误检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解决方案：通过3D结构光深度学习模型预训练多品类样本库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●产品名称：鱼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●产品材质：动物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mm)：200*50*30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mm)：600.0 * 400.0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料框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421039"/>
            <a:ext cx="5066021" cy="384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54" y="1680210"/>
            <a:ext cx="5890290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0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选择已标定的ETH相机参数组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启用矫正至深度图坐标系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设置ROI范围为600×400×100mm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点过滤（移除噪声点）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点云降采样（体素大小0.5mm）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计算法向量（半径5mm）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设置ROI边界与产品尺寸匹配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深度学习模型包推理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加载预训练的鱼类检测模型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设置置信度阈值≥95%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位姿计算精度设置为±2mm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尺寸容差范围±5mm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位姿排序V2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按Z轴高度优先级排序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限制输出的个数（最大输出10个位姿）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位姿变换（将相机坐标系转换为机器人坐标系）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