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鱼苗识别视觉方案（2D）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实时累计总检测数与NG数（刷新频率60次/分钟）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存储历史检测数据（含时间戳与图像快照）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配置寄存器地址映射计数结果输出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设置轮询周期与错误重传机制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建立与PLC的Socket连接（IP地址/端口）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定义数据包结构（包含计数结果与状态码）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生成小时级计数直方图（显示良品率趋势）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计算CPK值评估检测系统稳定性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报警管理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设置异常阈值（连续3次NG触发报警）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记录报警事件日志（含图像证据）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风险点：水流环境易产生水汽凝结，可能导致相机镜头起雾或光源闪烁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解决方案：加装防水防潮罩并定期清洁镜头，选用防水型背光源（如IP67等级）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风险点：相机安装位置易受水流冲击导致震动，影响图像稳定性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解决方案：采用防震支架固定相机，并预留50mm安全余量避免机械形变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风险点：鱼苗体色因光线角度变化可能出现银白反光差异，导致颜色识别误判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解决方案：启用HSV色彩空间动态阈值算法，结合双角度背光消除反光干扰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●产品名称：鱼苗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●识别内容：计数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●产品材质：生物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●检测区域(mm*mm)：50.0 * 80.0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●来料方式：水流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●识别时产品运动速度(m/s)：0.3</a:t>
            </a:r>
          </a:p>
          <a:p>
            <a:pPr>
              <a:defRPr sz="1400" b="1"/>
            </a:pPr>
            <a:r>
              <a:t>●工作距离(mm)：153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153mm, B(视野宽度) = 68mm, C(视野长度) = 93mm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0822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1702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25758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34558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OPT-FLC9090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配置相机分辨率与帧率，确保在0.3m/s运动速度下捕捉清晰图像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设置曝光时间与增益，优化银白色鱼苗的成像对比度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启用自动白平衡补偿水流环境色偏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采用背光照明方案，消除鱼苗表面反光干扰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设置脉冲光源同步相机触发，冻结0.3m/s运动模糊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将彩色图像转换为单通道灰度图，简化后续计算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绘制50×80mm检测区域（对应图像坐标系）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排除水流管道边缘等非检测区域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应用高斯滤波平滑图像，降低水流引起的动态噪声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鱼苗计数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颜色计数工具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使用颜色吸管提取银白色特征值（RGB/HSV范围）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设置色彩容差参数适应鱼苗体色变化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配置最小颜色块面积（对应3mm特征尺寸）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启用全局孔洞填充过滤误识别的小噪点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动态补偿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开启独立位置修正功能，补偿水流导致的位移偏差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设置运动模糊补偿算法参数（匹配0.3m/s速度）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设置OK/NG判断阈值（计数误差±5%内判定合格）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配置结果输出格式（数字量信号+ASCII字符）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