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鱼苗识别视觉方案（2D）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启用多帧累计计数算法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设置计数稳定性窗口（3帧滑动平均）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计数结果判定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预期值±20%范围内判定为OK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超出范围触发NG并记录异常帧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存储每批次计数统计（平均值/标准差）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生成生产节拍趋势图（每小时更新）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质量分析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计算CPK值评估计数稳定性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生成鱼苗尺寸分布直方图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报警机制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当连续5次检测NG时触发设备自检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异常数据自动打包上传至MES系统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风险点：水流波动可能影响图像稳定性，导致鱼苗识别误判。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解决方案：采用动态背景校正与运动矢量滤波器，增强系统对水流变化的适应性。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风险点：工作距离范围大（100-800mm），可能导致焦距不一致影响识别精度。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解决方案：选用自动对焦镜头并配置独立位置修正算法，确保不同距离下图像清晰度。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风险点：鱼苗个体大小、姿态差异较大，可能造成计数漏检或重复计数。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解决方案：设置斑点面积阈值与重叠率参数，并启用多帧累计计数算法提升识别鲁棒性。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●产品名称：鱼苗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●识别内容：计数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●产品材质：动物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●检测区域(mm*mm)：50.0 * 80.0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●最大工作距离(mm)：800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●来料方式：水流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●识别时产品运动速度(m/s)：0.4</a:t>
            </a:r>
          </a:p>
          <a:p>
            <a:pPr>
              <a:defRPr sz="1400" b="1"/>
            </a:pPr>
            <a:r>
              <a:t>●工作距离(mm)：153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378" y="1080000"/>
            <a:ext cx="3936583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153mm, B(视野宽度) = 68mm, C(视野长度) = 93mm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FA0825A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957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8374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33558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544386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FA0825A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PFM-HX10090C040W/R/G/B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设置曝光时间以适应0.4m/s运动速度，避免图像模糊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调整增益确保白色鱼苗与背景形成足够对比度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启用高速拍摄模式匹配20pcs/min识别节拍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ROI区域定义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绘制50×80mm矩形检测区域（覆盖水流通道）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添加动态屏蔽区域排除水流中的气泡干扰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触发配置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设置流水线触发信号同步相机采集频率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将彩色图像转为单通道灰度图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设置灰度阈值范围突出白色鱼苗（建议180-255）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闭运算消除鱼苗间的阴影连接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开运算去除小于2mm²的噪点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动态背景校正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使用差分法消除水流波动影响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应用自适应直方图均衡化增强对比度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鱼苗计数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斑点计数工具配置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设置最小斑点面积对应2mm特征（按像素换算）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启用独立位置修正补偿100-800mm工作距离偏移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配置重叠率参数区分紧密排列的鱼苗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运动补偿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开启运动模糊检测模块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设置运动矢量滤波器消除0.4m/s运动伪影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动态计数验证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