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麻袋定位视觉方案（3D）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解决方案：安装遮光罩并控制现场光照强度在500lux以下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风险点：安装高度偏差超出±50mm将影响Z轴精度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解决方案：使用激光测距仪校准安装位置并执行相机标定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风险点：麻袋表面褶皱或污渍可能干扰位姿计算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解决方案：启用软件中的"表面特征增强"算法模块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●产品名称：麻袋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●产品材质：麻布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●产品颜色：棕色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mm)：1200*1200*1000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1200.0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defRPr sz="1400" b="1"/>
            </a:pPr>
            <a:r>
              <a:t>●工作距离(mm)：2350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2350mm, X视野大小 = 1830mm, Y视野大小 = 2100mm, Z向视野大小 = 2300mm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DLS3000R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2100×1830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3mm@3mm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16" y="1680210"/>
            <a:ext cx="5902166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4916" y="5465790"/>
            <a:ext cx="59021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DLS3000R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使用"从相机获取图像"步骤采集托盘内麻袋的彩色点云，确保覆盖完整搜索范围(1200*1200*1000mm)，设置ROI排除托盘边缘干扰区域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通过"点云变换"步骤将相机坐标系点云转换至机器人坐标系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应用"点云降采样"步骤降低点云密度，采样间隔设为5mm平衡精度与处理速度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使用"计算点云法向并估计边缘"步骤提取麻袋表面特征，设置邻近点个数为10，法向变化阈值3°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执行"提取长方体内点云"步骤，根据托盘尺寸(1200*1200*1000mm)限定处理范围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麻袋检测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调用"计算平面点云的位姿和尺寸"步骤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设置"计算位姿中心的方法"为BoundingRectCenter，"计算位姿姿态的方法"为BoundingRectOrientation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勾选"使用边对齐的外接矩形"，边对齐搜索半径设为5px增强轮廓匹配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启用"去除重叠物体位姿"功能，重叠比例阈值设为30%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配合"3D位姿排序V2"步骤按XYZ值升序排列，优先处理Z轴高度差异明显的麻袋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通过"调整位姿V2"工具进行坐标系转换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启用"将位姿转换至机器人坐标系"功能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添加"沿指定方向移动位姿"调整抓取点Z轴高度至安全距离(建议+50mm)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使用"位姿求逆"步骤生成机器人末端工具的目标位姿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配置"输出"步骤，通过"poses"通信键将最终位姿发送至机器人控制系统，设置数据类型为PoseList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调用"通过统计数据检查位姿重复精度"步骤，设置误差阈值5mm验证检测稳定性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