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黄瓜识别视觉方案（2D）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设置密度阈值（≥800个/cm²为合格）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形态评估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使用边缘计数工具检测刺的尖端锐度（角度范围15°-30°）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通过轮廓计数分析刺的规则性（圆度系数≥0.8）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多维度判定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组合判断工具整合颜色、密度、形态三个维度检测结果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设置逻辑条件：颜色合格AND密度达标AND形态正常=OK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定义OK/NG输出信号（数字量IO），配置分隔符为";"的CSV格式结果文件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设置NG图像自动存档（路径：D:\DefectImages\）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配置Modbus TCP协议（IP:192.168.1.100:502），周期发送检测结果至PLC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启用FTP服务器功能，定时上传检测数据至MES系统（路径：/QualityData/）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每小时生成统计报表，包含良品率、平均密度、颜色偏差等关键指标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配置趋势分析图表（保存路径：D:\Reports\HourlyReport.xlsx）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●产品名称：黄瓜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●识别内容：表皮刺特征（密度、形态、颜色）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●产品材质：植物组织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●工作距离(mm)：250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MV-SC6050C-00C-NNN/V2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HC7505A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MV-SC6050C-00C-NNN/V2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HC7505A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配置百万级分辨率相机（≥200万像素），匹配0.2mm最小识别特征需求；设置帧率≥30fps以满足30pcs/min节拍要求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启用全局快门模式，配合0.3m/s运动速度设置触发延迟，消除动态模糊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采用环形LED光源（6500K色温），通过多角度补光增强表皮刺立体感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绘制200×15mm检测区域，采用四边形ROI覆盖黄瓜主体表面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添加屏蔽区域排除托盘边缘干扰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应用HSV色彩空间转换，分离绿色表皮与刺的色相差异（H:75-95）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通过直方图均衡化提升刺与背景的对比度（目标对比度≥3:1）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使用3×3结构元素进行开运算，消除小于0.2mm噪声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应用自适应中值滤波（窗口3×5），保留刺的边缘细节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表皮刺特征检测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使用颜色识别工具提取刺的色相值（H:100-120），判断是否符合绿色标准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计算颜色均匀度（标准差≤5%）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密度计算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通过斑点计数工具统计单位面积（200×15mm）内有效刺数量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