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黑色橡胶帘布定位视觉方案（2D）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风险点：风险点：环境光波动可能影响黑色橡胶表面成像稳定性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解决方案：解决方案：加装遮光罩并采用恒流驱动光源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风险点：风险点：长焦距安装易产生镜头畸变导致定位偏差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解决方案：解决方案：采用多相机拼接校准算法补偿边缘畸变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风险点：风险点：不同批次橡胶帘布吸光率差异影响缺陷识别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解决方案：解决方案：建立物料反射率数据库并动态调整图像增强参数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●产品名称：黑色橡胶帘布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●产品材质：橡胶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●最小工作距离(mm)：1500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mm)：1700.0 * 1500.0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●工作距离(mm)：1642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609" y="2361691"/>
            <a:ext cx="2820352" cy="322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1642mm, B(视野宽度) = 550mm, C(视野长度) = 467.5mm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WWT121-05-37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24.8mm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293" y="1804511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015841"/>
            <a:ext cx="8152447" cy="4826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1081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19619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05-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16283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3716354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8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WWT121-05-37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Master(hikvision):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```markdown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相机参数设置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设置相机分辨率为4096×3000，确保1mm特征对应至少10个像素（根据1500mm工作距离计算）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光源控制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启用背光照明，设置亮度为80%，消除黑色橡胶反光干扰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图像增强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对比度调节系数设为120，Gamma值设为0.8，突出黑色橡胶表面细微缺陷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表面缺陷滤波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卷积核尺寸设为31×31，覆盖最大缺陷尺寸范围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标准差设为1.5，平衡微弱缺陷检测与噪声抑制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0/30/60/90/120/150度权重均设为+2，全面检测各方向缺陷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表面缺陷检测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DL图像分割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加载预训练的多分类缺陷模型（裂纹/气泡/杂质）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设置最小分数阈值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Master(hikvision):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```markdown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相机参数设置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设置相机分辨率为4096×3000，确保1mm特征对应至少10个像素（根据1500mm工作距离计算）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光源控制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启用背光照明，设置亮度为80%，消除黑色橡胶反光干扰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图像增强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对比度调节系数设为120，Gamma值设为0.8，突出黑色橡胶表面细微缺陷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表面缺陷滤波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卷积核尺寸设为31×31，覆盖最大缺陷尺寸范围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标准差设为1.5，平衡微弱缺陷检测与噪声抑制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0/30/60/90/120/150度权重均设为+2，全面检测各方向缺陷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表面缺陷检测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DL图像分割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加载预训练的多分类缺陷模型（裂纹/气泡/杂质）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设置最小分数阈值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设置相机分辨率为4096×3000，确保1mm特征对应至少10个像素（根据1500mm工作距离计算）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启用背光照明，设置亮度为80%，消除黑色橡胶反光干扰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对比度调节系数设为120，Gamma值设为0.8，突出黑色橡胶表面细微缺陷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表面缺陷滤波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卷积核尺寸设为31×31，覆盖最大缺陷尺寸范围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标准差设为1.5，平衡微弱缺陷检测与噪声抑制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0/30/60/90/120/150度权重均设为+2，全面检测各方向缺陷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DL图像分割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加载预训练的多分类缺陷模型（裂纹/气泡/杂质）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设置最小分数阈值 | 套 | 1 | Vision Master(hikvision):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