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黑色橡胶帘布定位视觉方案（2D）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●产品名称：黑色橡胶帘布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●最小工作距离(mm)：1500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mm)：1700.0 * 1500.0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●工作距离(mm)：1642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081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19619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