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鼠标外观检测视觉方案（2D）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风险点：环境光线干扰导致塑料表面反光影响划痕检测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解决方案：采用6组条形光源（OPT-LIT51832）环绕布置，调整光源角度与强度以消除反光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风险点：相机安装角度偏差导致视野畸变或检测区域覆盖不全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解决方案：通过机械支架固定相机，确保镜头光轴垂直于检测面，并校准焦距（4mm）与工作距离（636mm）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风险点：蓝黑色塑料鼠标批次间颜色/表面纹理差异影响检测稳定性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解决方案：在软件中启用自适应阈值算法，并定期用标准样本校准颜色参数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●产品名称：鼠标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mm)：800.0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636mm, B(视野宽度) = 495mm, C(视野长度) = 880mm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A3200MG004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1920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A3200MG004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使用高分辨率工业相机采集鼠标表面图像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设置ROI区域覆盖800*450mm检测范围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保证蓝黑色塑料表面均匀照明（避免反光干扰）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采集包含正常/划痕样本的多样化数据集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应用全局掩膜排除非检测区域（如鼠标内部结构）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使用网格剪切工具处理大尺寸图像（若划痕小于1mm需启用边缘扩展）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新建缺陷分割模块工程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导入标注数据（使用多边形工具精细标注划痕区域）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输入尺寸设置为1024*576（覆盖最小1mm缺陷）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批量大小设为8（平衡训练速度与精度）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训练模型并验证（重点关注漏检率&lt;0.5%）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设置缺陷度阈值（绿色OK线设为0.8，红色NG线设为0.3）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输出缺陷区域热力图与坐标信息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根据缺陷面积/长度进行分级判定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生成检测结果报表（包含良品率统计）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记录每次检测的缺陷类型分布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生成月度质量趋势分析图表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