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鼠标外观检测视觉方案（2D）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789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风险点：环境光干扰可能导致图像亮度波动，影响划痕检测精度。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解决方案：加装遮光罩并调暗车间环境光，确保中孔背光源稳定性。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风险点：相机安装角度偏差可能造成视野畸变，导致检测区域覆盖不全。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解决方案：使用激光校准工具调整相机光轴与检测面垂直，确保330×330mm视野居中。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风险点：黑色塑料鼠标表面反光差异可能掩盖微小划痕特征。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解决方案：在预处理阶段增加多角度漫反射补光，降低表面反光对缺陷识别的干扰。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●产品名称：鼠标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●工作距离(mm)：717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111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19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717mm, B(视野宽度) = 330mm, C(视野长度) = 330mm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597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68585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086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17462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JL-BRC3-300×300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使用工业相机采集黑色塑料鼠标表面300×300mm区域的静态图像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调整图像亮度/对比度增强划痕可见性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应用ROI工具框选300×300mm检测区域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使用掩膜工具遮盖非检测区域（如鼠标内部结构）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导入标注数据（包含正常样本和带划痕样本）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输入图像尺寸设置为1024×1024（确保1mm缺陷可见）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启用数据增强（旋转/翻转/亮度调整）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选择高速度模型（缺陷轮廓清晰）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设置缺陷判定阈值（根据实际需求调整OK/NG标准）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输出缺陷位置坐标及面积数据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生成检测结果报表（包含准确率/漏检率统计）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记录每日检测数据并生成质量趋势分析图表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